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1" r:id="rId2"/>
    <p:sldId id="280" r:id="rId3"/>
    <p:sldId id="309" r:id="rId4"/>
    <p:sldId id="308" r:id="rId5"/>
    <p:sldId id="270" r:id="rId6"/>
    <p:sldId id="282" r:id="rId7"/>
  </p:sldIdLst>
  <p:sldSz cx="12192000" cy="6858000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1AA6"/>
    <a:srgbClr val="FF0066"/>
    <a:srgbClr val="000099"/>
    <a:srgbClr val="F74D11"/>
    <a:srgbClr val="FF9999"/>
    <a:srgbClr val="4472C4"/>
    <a:srgbClr val="0021C8"/>
    <a:srgbClr val="B43206"/>
    <a:srgbClr val="C13403"/>
    <a:srgbClr val="04700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18" autoAdjust="0"/>
    <p:restoredTop sz="97674" autoAdjust="0"/>
  </p:normalViewPr>
  <p:slideViewPr>
    <p:cSldViewPr snapToGrid="0">
      <p:cViewPr>
        <p:scale>
          <a:sx n="66" d="100"/>
          <a:sy n="66" d="100"/>
        </p:scale>
        <p:origin x="-852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71C7E-AC5A-49F6-B2E2-2AB80C277EAA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D04D-651E-4897-9859-B0DF90864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5EA21-49B3-4EAB-80D5-84CEA14F299D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BA1B7-749F-403A-A455-8F91974B32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0567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8BA1B7-749F-403A-A455-8F91974B323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7955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C42D92-0D28-41EB-A0BF-6D06EBBA3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D5DD448-E138-4A5F-8AFD-9E2D14BB44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5E4D0F-C6B3-4012-B22E-36FA015B13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C0684C-1D59-4B65-BFB2-E48BB5CE965B}" type="datetime1">
              <a:rPr lang="en-IN" smtClean="0"/>
              <a:pPr/>
              <a:t>19-11-2019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97E59F-17B4-415C-A633-0AF3CA27F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D258366-72E9-4748-883B-47C03E9BB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A8CC5-300E-46E2-83B2-24539B6DCF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415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934652-7F79-4391-A3D7-5E3F5BE0A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535FBD5-EECB-4CC5-A79E-262D7A5538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361357-30A9-4318-BD54-7DE6270C97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C2A69-F972-47A4-8972-4FFBDC28C833}" type="datetime1">
              <a:rPr lang="en-IN" smtClean="0"/>
              <a:pPr/>
              <a:t>19-11-2019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729605-F3A7-46CA-9710-6FC1073A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F4A30A-26D2-4726-BA9C-91766CCE3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A8CC5-300E-46E2-83B2-24539B6DCF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12551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00BA5DB-D3FF-43C8-97E1-4BD1002814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987B5AB-FAF9-467E-92EB-88139185D9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06C6EE0-FD08-4474-9B73-7B92FDFADC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B6A879-5CD4-4BFC-BCCA-C45D267756BD}" type="datetime1">
              <a:rPr lang="en-IN" smtClean="0"/>
              <a:pPr/>
              <a:t>19-11-2019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511BFB-F6E0-4CF7-B66A-ADBA3422F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D477DF-2ED6-4AE1-8B5E-11AE9A0B5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A8CC5-300E-46E2-83B2-24539B6DCF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9306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844338-CEB2-4F53-8392-0B91C6702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2C9B1B-AE04-408E-AC7B-6ECB61203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B4A9DF-8843-411A-A6CB-564DCEBC34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857DE7-AF65-4B3B-92A7-126B6F586740}" type="datetime1">
              <a:rPr lang="en-IN" smtClean="0"/>
              <a:pPr/>
              <a:t>19-11-2019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31A1AA-0CF7-48D8-BC30-A4B25405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5711B69-B5FD-4522-8D2B-D8C5F490D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A8CC5-300E-46E2-83B2-24539B6DCF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081191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3F77E6-FA59-45D0-83CD-7BDE6BE03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E61C94B-84EE-49EE-8E89-2E7674B5B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98D4F6E-F347-42F9-AD4F-31583D5950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26C3D3-4187-473E-88AB-9D4FF9CA18C8}" type="datetime1">
              <a:rPr lang="en-IN" smtClean="0"/>
              <a:pPr/>
              <a:t>19-11-2019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68B742-6C9D-4E4E-BDC6-854C68BB0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D4FEE74-6D14-4561-8A2E-98E0A56F4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A8CC5-300E-46E2-83B2-24539B6DCF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8470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045A10-C366-4169-98B5-A82BB6F03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36BF42-22A5-4649-9CC2-16393E6ACD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301D6CE-7D48-422F-A817-08748A96B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C5EBAA2-8FF8-48C4-9C4A-226F09D9A8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FC2ABC-40BC-4387-BE4B-D3C2AA28029E}" type="datetime1">
              <a:rPr lang="en-IN" smtClean="0"/>
              <a:pPr/>
              <a:t>19-11-2019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6F3F924-7ECF-4AB9-9F9D-775B5ADB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9EE3673-1BBB-4890-8FFE-D036CE4B6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A8CC5-300E-46E2-83B2-24539B6DCF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14284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AD3A4C-58E9-4B3E-9C79-A13DD2119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08B3B3F-6C71-4B70-9A68-E580B6DFF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FE4B2DD-4309-45D3-B64C-102ACA73E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4C16662-D986-47B6-B9EB-2294FCEA1D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536FE76-2533-47A8-BC9B-321426E104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8AEEC1B-8C99-4EEA-9B84-706AA87B22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C10B88-3607-4081-976F-691D86B98BC1}" type="datetime1">
              <a:rPr lang="en-IN" smtClean="0"/>
              <a:pPr/>
              <a:t>19-11-2019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A9D27A7-1AB1-410A-B61C-7B9207261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E10CA0A-AEBA-4E9B-AA66-C00C16E89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A8CC5-300E-46E2-83B2-24539B6DCF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55866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D968CE-D274-4851-8224-CCB8500A4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882883A-CF91-45CE-B927-3490F036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EE55C8F-E2DB-4137-B710-EB3BAC08AABC}" type="datetime1">
              <a:rPr lang="en-IN" smtClean="0"/>
              <a:pPr/>
              <a:t>19-11-2019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5C4331A-278D-46AC-9686-FEFF1E9B9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254537F-7F75-4024-BEB1-2A2411080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A8CC5-300E-46E2-83B2-24539B6DCF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5682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D161EBA-FA91-4204-B689-8B2020C91D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BD04E5-D831-46F7-B3B5-C2AB2E6C31F8}" type="datetime1">
              <a:rPr lang="en-IN" smtClean="0"/>
              <a:pPr/>
              <a:t>19-11-2019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C7FA00A-96FE-406D-9842-09BB2CBD2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3833BA7-577F-4DD7-8AFD-48BC1D373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A8CC5-300E-46E2-83B2-24539B6DCF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26886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4C0748-D0A3-4760-845C-827F47D14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038365-5B48-4D05-9F07-37C5855BD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297FB15-A15D-4BBB-8BFC-2F6A346FB6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DFE93B3-35F5-4C71-8AAD-99B8DE696E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1B9EC0-9BEB-4F85-AC62-044B50F1F446}" type="datetime1">
              <a:rPr lang="en-IN" smtClean="0"/>
              <a:pPr/>
              <a:t>19-11-2019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FBA2860-9BC8-425D-83CC-D2B2BB156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D10A262-9E8E-443A-8A5E-A43234228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A8CC5-300E-46E2-83B2-24539B6DCF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5503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F45077-853F-4446-B6E3-7A1D56BD8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F8A58E8-1728-4351-85F6-E69DA44937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9E225CF-1FEB-4EB8-8904-1B0581269B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C3A73F7-CB40-4613-8ED0-99B3726A1F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125AF-C0F0-4E12-B399-82E1037BD4B1}" type="datetime1">
              <a:rPr lang="en-IN" smtClean="0"/>
              <a:pPr/>
              <a:t>19-11-2019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D39F113-31BA-481F-9EED-3FAC1261F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F15300B-77D5-4C2E-B829-3F47F422E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CA8CC5-300E-46E2-83B2-24539B6DCF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02579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-182880" y="0"/>
            <a:ext cx="10698480" cy="7452360"/>
            <a:chOff x="-182880" y="0"/>
            <a:chExt cx="10698480" cy="7452360"/>
          </a:xfrm>
        </p:grpSpPr>
        <p:sp>
          <p:nvSpPr>
            <p:cNvPr id="8" name="Rectangle 7"/>
            <p:cNvSpPr/>
            <p:nvPr userDrawn="1"/>
          </p:nvSpPr>
          <p:spPr>
            <a:xfrm>
              <a:off x="-182880" y="0"/>
              <a:ext cx="10698480" cy="1264920"/>
            </a:xfrm>
            <a:prstGeom prst="rect">
              <a:avLst/>
            </a:prstGeom>
            <a:gradFill flip="none" rotWithShape="1">
              <a:gsLst>
                <a:gs pos="0">
                  <a:srgbClr val="000000"/>
                </a:gs>
                <a:gs pos="0">
                  <a:srgbClr val="000000"/>
                </a:gs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-182880" y="0"/>
              <a:ext cx="1188720" cy="7452360"/>
            </a:xfrm>
            <a:prstGeom prst="rect">
              <a:avLst/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300371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4FCF489-7F08-4038-8EC0-FD08EDDC7C8D}"/>
              </a:ext>
            </a:extLst>
          </p:cNvPr>
          <p:cNvSpPr/>
          <p:nvPr/>
        </p:nvSpPr>
        <p:spPr>
          <a:xfrm>
            <a:off x="1609565" y="457201"/>
            <a:ext cx="5646522" cy="604156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e-NP" sz="32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मनाङ</a:t>
            </a:r>
            <a:r>
              <a:rPr lang="sa-IN" sz="32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 जिल्ला</a:t>
            </a:r>
            <a:r>
              <a:rPr lang="ne-NP" sz="32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को मानचित्र</a:t>
            </a:r>
            <a:endParaRPr lang="en-IN" sz="3200" b="1" dirty="0">
              <a:solidFill>
                <a:schemeClr val="bg1"/>
              </a:solidFill>
              <a:latin typeface="Century Gothic" panose="020B0502020202020204" pitchFamily="34" charset="0"/>
              <a:cs typeface="Kalimati" pitchFamily="2"/>
            </a:endParaRPr>
          </a:p>
        </p:txBody>
      </p:sp>
      <p:pic>
        <p:nvPicPr>
          <p:cNvPr id="15" name="Picture 14" descr="E:\प्रतिनिधि सभा र प्रदेश सभा सदस्य निर्वाचन 2074 .08.10\8. प्रतिनिधि सभा र प्रदेश सभा नक्सा\mng - 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9902" y="1354239"/>
            <a:ext cx="9803758" cy="526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9641711" y="2141316"/>
            <a:ext cx="45397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e-NP" sz="1400" b="1" dirty="0" smtClean="0">
                <a:cs typeface="Kalimati" pitchFamily="2"/>
              </a:rPr>
              <a:t>चीन</a:t>
            </a:r>
            <a:endParaRPr lang="en-US" sz="1400" b="1" dirty="0">
              <a:cs typeface="Kalimati" pitchFamily="2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3437682" y="2939970"/>
            <a:ext cx="6273479" cy="2417030"/>
            <a:chOff x="3437682" y="2939970"/>
            <a:chExt cx="6273479" cy="2417030"/>
          </a:xfrm>
        </p:grpSpPr>
        <p:sp>
          <p:nvSpPr>
            <p:cNvPr id="18" name="TextBox 17"/>
            <p:cNvSpPr txBox="1"/>
            <p:nvPr/>
          </p:nvSpPr>
          <p:spPr>
            <a:xfrm>
              <a:off x="6076708" y="2939970"/>
              <a:ext cx="1608881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e-NP" sz="1200" dirty="0" smtClean="0"/>
                <a:t>नार्पा भूमि गाउँपालिका</a:t>
              </a:r>
              <a:endParaRPr lang="en-US" sz="12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437682" y="3703897"/>
              <a:ext cx="186352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e-NP" sz="1200" dirty="0" smtClean="0"/>
                <a:t>मनाङ ङिस्याङ गाउँपालिका</a:t>
              </a:r>
              <a:endParaRPr lang="en-US" sz="12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299050" y="4340508"/>
              <a:ext cx="1412111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e-NP" sz="1200" dirty="0" smtClean="0"/>
                <a:t>नासों गाउँपालिका</a:t>
              </a:r>
              <a:endParaRPr lang="en-US" sz="12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891193" y="5080001"/>
              <a:ext cx="1410977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e-NP" sz="1200" dirty="0" smtClean="0"/>
                <a:t>चामे गाउँपालिका</a:t>
              </a:r>
              <a:endParaRPr lang="en-US" sz="1200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2997843" y="1423686"/>
            <a:ext cx="1412111" cy="3935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898247" y="4919240"/>
            <a:ext cx="1909822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e-NP" sz="1100" dirty="0" smtClean="0">
                <a:cs typeface="Kalimati" pitchFamily="2"/>
              </a:rPr>
              <a:t>प्रतिनिधि सभा १</a:t>
            </a:r>
            <a:endParaRPr lang="en-US" sz="1100" dirty="0">
              <a:cs typeface="Kalimati" pitchFamily="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09821" y="5104433"/>
            <a:ext cx="148156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e-NP" sz="1100" dirty="0" smtClean="0">
                <a:solidFill>
                  <a:srgbClr val="000099"/>
                </a:solidFill>
                <a:cs typeface="Kalimati" pitchFamily="2"/>
              </a:rPr>
              <a:t>प्रदेश सभा क</a:t>
            </a:r>
            <a:endParaRPr lang="en-US" sz="1100" dirty="0">
              <a:solidFill>
                <a:srgbClr val="000099"/>
              </a:solidFill>
              <a:cs typeface="Kalimati" pitchFamily="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09822" y="5370649"/>
            <a:ext cx="201399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e-NP" sz="1100" dirty="0" smtClean="0">
                <a:solidFill>
                  <a:schemeClr val="accent2">
                    <a:lumMod val="75000"/>
                  </a:schemeClr>
                </a:solidFill>
                <a:cs typeface="Kalimati" pitchFamily="2"/>
              </a:rPr>
              <a:t>प्रदेश सभा ख</a:t>
            </a:r>
            <a:endParaRPr lang="en-US" sz="1100" dirty="0">
              <a:solidFill>
                <a:schemeClr val="accent2">
                  <a:lumMod val="75000"/>
                </a:schemeClr>
              </a:solidFill>
              <a:cs typeface="Kalimati" pitchFamily="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83707" y="4815072"/>
            <a:ext cx="8102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e-NP" sz="1400" b="1" dirty="0" smtClean="0">
                <a:solidFill>
                  <a:srgbClr val="FF0000"/>
                </a:solidFill>
                <a:cs typeface="Kalimati" pitchFamily="2"/>
              </a:rPr>
              <a:t>क्यूपार</a:t>
            </a:r>
            <a:endParaRPr lang="en-US" sz="1400" b="1" dirty="0">
              <a:solidFill>
                <a:srgbClr val="FF0000"/>
              </a:solidFill>
              <a:cs typeface="Kalimati" pitchFamily="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75367" y="3831220"/>
            <a:ext cx="520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e-NP" sz="1400" b="1" dirty="0" smtClean="0">
                <a:solidFill>
                  <a:srgbClr val="FF0000"/>
                </a:solidFill>
                <a:cs typeface="Kalimati" pitchFamily="2"/>
              </a:rPr>
              <a:t>मेता</a:t>
            </a:r>
            <a:endParaRPr lang="en-US" sz="1400" b="1" dirty="0">
              <a:solidFill>
                <a:srgbClr val="FF0000"/>
              </a:solidFill>
              <a:cs typeface="Kalimati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01211" y="4514124"/>
            <a:ext cx="520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e-NP" sz="1400" b="1" dirty="0" smtClean="0">
                <a:solidFill>
                  <a:srgbClr val="FF0000"/>
                </a:solidFill>
                <a:cs typeface="Kalimati" pitchFamily="2"/>
              </a:rPr>
              <a:t>हुम्डे</a:t>
            </a:r>
            <a:endParaRPr lang="en-US" sz="1400" b="1" dirty="0">
              <a:solidFill>
                <a:srgbClr val="FF0000"/>
              </a:solidFill>
              <a:cs typeface="Kalimati" pitchFamily="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23546" y="5544274"/>
            <a:ext cx="7755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e-NP" sz="1400" b="1" dirty="0" smtClean="0">
                <a:solidFill>
                  <a:srgbClr val="FF0000"/>
                </a:solidFill>
                <a:cs typeface="Kalimati" pitchFamily="2"/>
              </a:rPr>
              <a:t>धारापानी</a:t>
            </a:r>
            <a:endParaRPr lang="en-US" sz="1400" b="1" dirty="0">
              <a:solidFill>
                <a:srgbClr val="FF0000"/>
              </a:solidFill>
              <a:cs typeface="Kalimati" pitchFamily="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609144" y="1666756"/>
            <a:ext cx="1076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e-NP" sz="1400" b="1" dirty="0" smtClean="0">
                <a:solidFill>
                  <a:srgbClr val="FF0000"/>
                </a:solidFill>
                <a:cs typeface="Kalimati" pitchFamily="2"/>
              </a:rPr>
              <a:t>क्याङछिमी नाका</a:t>
            </a:r>
            <a:endParaRPr lang="en-US" sz="1400" b="1" dirty="0">
              <a:solidFill>
                <a:srgbClr val="FF0000"/>
              </a:solidFill>
              <a:cs typeface="Kalimati" pitchFamily="2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662178" y="2511706"/>
            <a:ext cx="93755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e-NP" sz="1200" b="1" dirty="0" smtClean="0">
                <a:cs typeface="Kalimati" pitchFamily="2"/>
              </a:rPr>
              <a:t>मुस्ताङ</a:t>
            </a:r>
            <a:endParaRPr lang="en-US" sz="1200" b="1" dirty="0">
              <a:cs typeface="Kalimati" pitchFamily="2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118168" y="3877516"/>
            <a:ext cx="72920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e-NP" sz="1200" b="1" dirty="0" smtClean="0">
                <a:cs typeface="Kalimati" pitchFamily="2"/>
              </a:rPr>
              <a:t>म्याग्दी</a:t>
            </a:r>
            <a:endParaRPr lang="en-US" sz="1200" b="1" dirty="0">
              <a:cs typeface="Kalimati" pitchFamily="2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15474" y="4710894"/>
            <a:ext cx="72920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e-NP" sz="1200" b="1" dirty="0" smtClean="0">
                <a:cs typeface="Kalimati" pitchFamily="2"/>
              </a:rPr>
              <a:t>कास्की</a:t>
            </a:r>
            <a:endParaRPr lang="en-US" sz="1200" b="1" dirty="0">
              <a:cs typeface="Kalimati" pitchFamily="2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843059" y="5706317"/>
            <a:ext cx="72920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e-NP" sz="1200" b="1" dirty="0" smtClean="0">
                <a:cs typeface="Kalimati" pitchFamily="2"/>
              </a:rPr>
              <a:t>लमजुङ</a:t>
            </a:r>
            <a:endParaRPr lang="en-US" sz="1200" b="1" dirty="0">
              <a:cs typeface="Kalimati" pitchFamily="2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0289894" y="3634449"/>
            <a:ext cx="72920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e-NP" sz="1200" b="1" dirty="0" smtClean="0">
                <a:cs typeface="Kalimati" pitchFamily="2"/>
              </a:rPr>
              <a:t>गोरखा</a:t>
            </a:r>
            <a:endParaRPr lang="en-US" sz="1200" b="1" dirty="0">
              <a:cs typeface="Kalimati" pitchFamily="2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4942397" y="5000265"/>
            <a:ext cx="2060287" cy="1282137"/>
            <a:chOff x="4942397" y="5000265"/>
            <a:chExt cx="2060287" cy="1282137"/>
          </a:xfrm>
        </p:grpSpPr>
        <p:sp>
          <p:nvSpPr>
            <p:cNvPr id="35" name="Rectangle 34"/>
            <p:cNvSpPr/>
            <p:nvPr/>
          </p:nvSpPr>
          <p:spPr>
            <a:xfrm>
              <a:off x="5092862" y="5440101"/>
              <a:ext cx="1250066" cy="4629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e-NP" sz="1400" b="1" dirty="0" smtClean="0">
                  <a:solidFill>
                    <a:srgbClr val="FF0000"/>
                  </a:solidFill>
                  <a:cs typeface="Kalimati" pitchFamily="2"/>
                </a:rPr>
                <a:t>जिल्ला प्रहरी कार्यालय</a:t>
              </a:r>
              <a:endParaRPr lang="en-US" sz="1400" b="1" dirty="0">
                <a:solidFill>
                  <a:srgbClr val="FF0000"/>
                </a:solidFill>
                <a:cs typeface="Kalimati" pitchFamily="2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942397" y="5000265"/>
              <a:ext cx="135423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e-NP" sz="1400" b="1" dirty="0" smtClean="0">
                  <a:solidFill>
                    <a:srgbClr val="FF0000"/>
                  </a:solidFill>
                  <a:cs typeface="Kalimati" pitchFamily="2"/>
                </a:rPr>
                <a:t>रणदल गुल्म</a:t>
              </a:r>
              <a:endParaRPr lang="en-US" sz="1400" b="1" dirty="0">
                <a:solidFill>
                  <a:srgbClr val="FF0000"/>
                </a:solidFill>
                <a:cs typeface="Kalimati" pitchFamily="2"/>
              </a:endParaRP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 flipV="1">
              <a:off x="6111433" y="5011838"/>
              <a:ext cx="891251" cy="15047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V="1">
              <a:off x="6238754" y="5359078"/>
              <a:ext cx="405114" cy="25464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5197230" y="5974625"/>
              <a:ext cx="17432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e-NP" sz="1400" b="1" dirty="0" smtClean="0">
                  <a:solidFill>
                    <a:srgbClr val="FF0000"/>
                  </a:solidFill>
                  <a:cs typeface="Kalimati" pitchFamily="2"/>
                </a:rPr>
                <a:t>सशस्त्र प्रहरी  बल</a:t>
              </a:r>
              <a:endParaRPr lang="en-US" sz="1400" b="1" dirty="0">
                <a:solidFill>
                  <a:srgbClr val="FF0000"/>
                </a:solidFill>
                <a:cs typeface="Kalimati" pitchFamily="2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5400000" flipH="1" flipV="1">
              <a:off x="6243404" y="5388964"/>
              <a:ext cx="914400" cy="38974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1880318" y="6248132"/>
            <a:ext cx="1124139" cy="268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e-NP" sz="1000" dirty="0" smtClean="0">
                <a:solidFill>
                  <a:sysClr val="windowText" lastClr="000000"/>
                </a:solidFill>
                <a:cs typeface="Kalimati" pitchFamily="2"/>
              </a:rPr>
              <a:t>सशस्त्र प्रहरी बल</a:t>
            </a:r>
            <a:r>
              <a:rPr lang="ne-NP" sz="1100" dirty="0" smtClean="0">
                <a:solidFill>
                  <a:sysClr val="windowText" lastClr="000000"/>
                </a:solidFill>
                <a:cs typeface="Kalimati" pitchFamily="2"/>
              </a:rPr>
              <a:t> </a:t>
            </a:r>
            <a:endParaRPr lang="en-US" sz="1100" dirty="0">
              <a:solidFill>
                <a:sysClr val="windowText" lastClr="000000"/>
              </a:solidFill>
              <a:cs typeface="Kalimati" pitchFamily="2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rot="16200000" flipV="1">
            <a:off x="6662058" y="5500914"/>
            <a:ext cx="957943" cy="34834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850743" y="6255657"/>
            <a:ext cx="2714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e-NP" sz="1400" b="1" dirty="0" smtClean="0">
                <a:solidFill>
                  <a:srgbClr val="001AA6"/>
                </a:solidFill>
                <a:cs typeface="Kalimati" pitchFamily="2"/>
              </a:rPr>
              <a:t>जिल्ला प्रशासन कार्यालय र</a:t>
            </a:r>
          </a:p>
          <a:p>
            <a:r>
              <a:rPr lang="ne-NP" sz="1400" b="1" dirty="0" smtClean="0">
                <a:solidFill>
                  <a:srgbClr val="001AA6"/>
                </a:solidFill>
                <a:cs typeface="Kalimati" pitchFamily="2"/>
              </a:rPr>
              <a:t>राष्ट्रिय अनुसन्धान जिल्ला कार्यालय</a:t>
            </a:r>
            <a:endParaRPr lang="en-US" sz="1400" b="1" dirty="0">
              <a:solidFill>
                <a:srgbClr val="001AA6"/>
              </a:solidFill>
              <a:cs typeface="Kalimat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47423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4FCF489-7F08-4038-8EC0-FD08EDDC7C8D}"/>
              </a:ext>
            </a:extLst>
          </p:cNvPr>
          <p:cNvSpPr/>
          <p:nvPr/>
        </p:nvSpPr>
        <p:spPr>
          <a:xfrm>
            <a:off x="1505390" y="457201"/>
            <a:ext cx="5646522" cy="604156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e-NP" sz="32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मनाङ</a:t>
            </a:r>
            <a:r>
              <a:rPr lang="sa-IN" sz="32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 जिल्ला</a:t>
            </a:r>
            <a:r>
              <a:rPr lang="ne-NP" sz="32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sa-IN" sz="32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परिचय</a:t>
            </a:r>
            <a:endParaRPr lang="en-IN" sz="3200" b="1" dirty="0">
              <a:solidFill>
                <a:schemeClr val="bg1"/>
              </a:solidFill>
              <a:latin typeface="Century Gothic" panose="020B0502020202020204" pitchFamily="34" charset="0"/>
              <a:cs typeface="Kalimati" pitchFamily="2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4FCF489-7F08-4038-8EC0-FD08EDDC7C8D}"/>
              </a:ext>
            </a:extLst>
          </p:cNvPr>
          <p:cNvSpPr/>
          <p:nvPr/>
        </p:nvSpPr>
        <p:spPr>
          <a:xfrm>
            <a:off x="1188720" y="1325881"/>
            <a:ext cx="10713720" cy="52446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hi-IN" sz="2400" b="1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अक्षांश</a:t>
            </a:r>
            <a:r>
              <a:rPr lang="en-US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		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: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	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२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८</a:t>
            </a:r>
            <a:r>
              <a:rPr lang="sa-IN" sz="2400" baseline="300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०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३४</a:t>
            </a:r>
            <a:r>
              <a:rPr lang="en-US" sz="2400" baseline="300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'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hi-IN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देखी 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२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८</a:t>
            </a:r>
            <a:r>
              <a:rPr lang="hi-IN" sz="2400" baseline="300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०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५४</a:t>
            </a:r>
            <a:r>
              <a:rPr lang="en-GB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'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hi-IN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उत्तरी अक्षांश</a:t>
            </a:r>
            <a:endParaRPr lang="en-GB" sz="2400" dirty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  <a:p>
            <a:pPr>
              <a:lnSpc>
                <a:spcPct val="150000"/>
              </a:lnSpc>
            </a:pPr>
            <a:r>
              <a:rPr lang="hi-IN" sz="2400" b="1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देशान्तर </a:t>
            </a:r>
            <a:r>
              <a:rPr lang="en-US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	</a:t>
            </a:r>
            <a:r>
              <a:rPr lang="en-US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: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८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३</a:t>
            </a:r>
            <a:r>
              <a:rPr lang="hi-IN" sz="2400" baseline="300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०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४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७</a:t>
            </a:r>
            <a:r>
              <a:rPr lang="en-GB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'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hi-IN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देखी 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८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४</a:t>
            </a:r>
            <a:r>
              <a:rPr lang="hi-IN" sz="2400" baseline="300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०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३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४</a:t>
            </a:r>
            <a:r>
              <a:rPr lang="en-GB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'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hi-IN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पुर्वी देशान्तर</a:t>
            </a:r>
            <a:endParaRPr lang="en-GB" sz="2400" dirty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प</a:t>
            </a: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ू</a:t>
            </a:r>
            <a:r>
              <a:rPr lang="hi-IN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र्व </a:t>
            </a:r>
            <a:r>
              <a:rPr lang="en-US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:</a:t>
            </a:r>
            <a:r>
              <a:rPr lang="en-US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गोरखा र लमजुङ जिल्ला</a:t>
            </a:r>
            <a:endParaRPr lang="en-GB" sz="2400" dirty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  <a:p>
            <a:pPr>
              <a:lnSpc>
                <a:spcPct val="150000"/>
              </a:lnSpc>
            </a:pPr>
            <a:r>
              <a:rPr lang="hi-IN" sz="2400" b="1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पश्चिम</a:t>
            </a:r>
            <a:r>
              <a:rPr lang="en-US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:</a:t>
            </a:r>
            <a:r>
              <a:rPr lang="en-US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मुस्ताङ र म्याग्दी जिल्ला</a:t>
            </a:r>
            <a:endParaRPr lang="en-GB" sz="2400" dirty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  <a:p>
            <a:pPr>
              <a:lnSpc>
                <a:spcPct val="150000"/>
              </a:lnSpc>
            </a:pPr>
            <a:r>
              <a:rPr lang="hi-IN" sz="2400" b="1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उत्तर</a:t>
            </a:r>
            <a:r>
              <a:rPr lang="en-US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:</a:t>
            </a:r>
            <a:r>
              <a:rPr lang="en-US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मुस्ताङ जिल्ला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र चीनको स्वशासित क्षेत्र 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			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तिब्बत </a:t>
            </a:r>
            <a:endParaRPr lang="en-GB" sz="2400" dirty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  <a:p>
            <a:pPr>
              <a:lnSpc>
                <a:spcPct val="150000"/>
              </a:lnSpc>
            </a:pPr>
            <a:r>
              <a:rPr lang="hi-IN" sz="2400" b="1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दक्षिण</a:t>
            </a:r>
            <a:r>
              <a:rPr lang="en-US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:</a:t>
            </a:r>
            <a:r>
              <a:rPr lang="sa-IN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कास्की र लमजुङ जिल्ला</a:t>
            </a:r>
            <a:endParaRPr lang="en-GB" sz="2400" dirty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  <a:p>
            <a:pPr>
              <a:lnSpc>
                <a:spcPct val="150000"/>
              </a:lnSpc>
            </a:pPr>
            <a:r>
              <a:rPr lang="hi-IN" sz="2400" b="1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उचार्इ</a:t>
            </a:r>
            <a:r>
              <a:rPr lang="en-US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:</a:t>
            </a:r>
            <a:r>
              <a:rPr lang="en-GB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sa-IN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समुन्द्र सतहबाट 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करीब 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१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,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७००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मीटर </a:t>
            </a:r>
            <a:r>
              <a:rPr lang="hi-IN" sz="2400" dirty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देखी 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			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५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,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४१६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मीटरसम्म </a:t>
            </a:r>
            <a:endParaRPr lang="en-GB" sz="2400" dirty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47423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4FCF489-7F08-4038-8EC0-FD08EDDC7C8D}"/>
              </a:ext>
            </a:extLst>
          </p:cNvPr>
          <p:cNvSpPr/>
          <p:nvPr/>
        </p:nvSpPr>
        <p:spPr>
          <a:xfrm>
            <a:off x="1505390" y="457201"/>
            <a:ext cx="5646522" cy="604156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e-NP" sz="32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मनाङ</a:t>
            </a:r>
            <a:r>
              <a:rPr lang="sa-IN" sz="32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 जिल्ला</a:t>
            </a:r>
            <a:r>
              <a:rPr lang="ne-NP" sz="32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sa-IN" sz="32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परिचय</a:t>
            </a:r>
            <a:endParaRPr lang="en-IN" sz="3200" b="1" dirty="0">
              <a:solidFill>
                <a:schemeClr val="bg1"/>
              </a:solidFill>
              <a:latin typeface="Century Gothic" panose="020B0502020202020204" pitchFamily="34" charset="0"/>
              <a:cs typeface="Kalimati" pitchFamily="2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4FCF489-7F08-4038-8EC0-FD08EDDC7C8D}"/>
              </a:ext>
            </a:extLst>
          </p:cNvPr>
          <p:cNvSpPr/>
          <p:nvPr/>
        </p:nvSpPr>
        <p:spPr>
          <a:xfrm>
            <a:off x="1188720" y="1508759"/>
            <a:ext cx="10393680" cy="3611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ne-NP" sz="2400" b="1" dirty="0" smtClean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  <a:p>
            <a:pPr>
              <a:lnSpc>
                <a:spcPct val="150000"/>
              </a:lnSpc>
            </a:pPr>
            <a:endParaRPr lang="ne-NP" sz="2400" b="1" dirty="0" smtClean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गाँउपालिका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 </a:t>
            </a:r>
            <a:r>
              <a:rPr lang="en-US" sz="28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: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४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वटा</a:t>
            </a:r>
          </a:p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क</a:t>
            </a:r>
            <a:r>
              <a:rPr lang="sa-IN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ू</a:t>
            </a:r>
            <a:r>
              <a:rPr lang="hi-IN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ल क्षेत्रफल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	 </a:t>
            </a:r>
            <a:r>
              <a:rPr lang="en-US" sz="28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: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२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,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२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४६ 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वर्ग किलोमीटर</a:t>
            </a:r>
            <a:r>
              <a:rPr lang="en-GB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चामे-बेशीशहर  कच्ची सडक </a:t>
            </a:r>
            <a:r>
              <a:rPr lang="hi-IN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को लम्बाई</a:t>
            </a:r>
            <a:r>
              <a:rPr lang="en-GB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  	</a:t>
            </a: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: 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६५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कि</a:t>
            </a:r>
            <a:r>
              <a:rPr lang="en-GB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.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मी</a:t>
            </a:r>
            <a:r>
              <a:rPr lang="en-GB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.</a:t>
            </a:r>
            <a:endParaRPr lang="ne-NP" sz="2400" dirty="0" smtClean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  <a:p>
            <a:pPr>
              <a:lnSpc>
                <a:spcPct val="150000"/>
              </a:lnSpc>
            </a:pP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चामे-खाङसार  कच्ची सडक </a:t>
            </a:r>
            <a:r>
              <a:rPr lang="hi-IN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को लम्बाई</a:t>
            </a:r>
            <a:r>
              <a:rPr lang="en-GB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  	</a:t>
            </a: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: 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३६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कि</a:t>
            </a:r>
            <a:r>
              <a:rPr lang="en-GB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.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मी</a:t>
            </a:r>
            <a:r>
              <a:rPr lang="en-GB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.</a:t>
            </a:r>
            <a:endParaRPr lang="ne-NP" sz="2400" dirty="0" smtClean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  <a:p>
            <a:pPr>
              <a:lnSpc>
                <a:spcPct val="150000"/>
              </a:lnSpc>
            </a:pPr>
            <a:r>
              <a:rPr lang="hi-IN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जिल्ला सदरमुकाम</a:t>
            </a:r>
            <a:r>
              <a:rPr lang="hi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  </a:t>
            </a: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: 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चामे</a:t>
            </a:r>
            <a:r>
              <a:rPr lang="en-GB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       </a:t>
            </a:r>
          </a:p>
          <a:p>
            <a:pPr>
              <a:lnSpc>
                <a:spcPct val="150000"/>
              </a:lnSpc>
            </a:pPr>
            <a:r>
              <a:rPr lang="sa-IN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कूल जनसंख्या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sa-IN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      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: 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६</a:t>
            </a:r>
            <a:r>
              <a:rPr lang="en-US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,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५३८</a:t>
            </a:r>
            <a:endParaRPr lang="en-US" sz="2400" dirty="0" smtClean="0">
              <a:solidFill>
                <a:schemeClr val="tx1"/>
              </a:solidFill>
              <a:latin typeface="Kokila" pitchFamily="34" charset="0"/>
              <a:cs typeface="Kalimati" pitchFamily="2"/>
            </a:endParaRPr>
          </a:p>
          <a:p>
            <a:pPr>
              <a:lnSpc>
                <a:spcPct val="150000"/>
              </a:lnSpc>
            </a:pP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जनसंख्या वृद्धिदर 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		 </a:t>
            </a: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: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-3.83</a:t>
            </a:r>
          </a:p>
          <a:p>
            <a:pPr>
              <a:lnSpc>
                <a:spcPct val="150000"/>
              </a:lnSpc>
            </a:pP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जनघनत्व (प्रति वर्ग कि.मि.)			 :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3 जना</a:t>
            </a:r>
          </a:p>
          <a:p>
            <a:pPr>
              <a:lnSpc>
                <a:spcPct val="150000"/>
              </a:lnSpc>
            </a:pP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जिल्लाको साक्षरता	</a:t>
            </a:r>
            <a:r>
              <a:rPr lang="ne-NP" sz="28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	</a:t>
            </a:r>
            <a:r>
              <a:rPr lang="en-US" sz="28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	</a:t>
            </a:r>
            <a:r>
              <a:rPr lang="ne-NP" sz="2400" b="1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 : 	</a:t>
            </a:r>
            <a:r>
              <a:rPr lang="ne-NP" sz="2400" dirty="0" smtClean="0">
                <a:solidFill>
                  <a:schemeClr val="tx1"/>
                </a:solidFill>
                <a:latin typeface="Kokila" pitchFamily="34" charset="0"/>
                <a:cs typeface="Kalimati" pitchFamily="2"/>
              </a:rPr>
              <a:t>७४.९६</a:t>
            </a:r>
            <a:endParaRPr lang="en-IN" sz="2400" dirty="0">
              <a:solidFill>
                <a:schemeClr val="tx1"/>
              </a:solidFill>
              <a:latin typeface="Century Gothic" panose="020B0502020202020204" pitchFamily="34" charset="0"/>
              <a:cs typeface="Kalimat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47423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4FCF489-7F08-4038-8EC0-FD08EDDC7C8D}"/>
              </a:ext>
            </a:extLst>
          </p:cNvPr>
          <p:cNvSpPr/>
          <p:nvPr/>
        </p:nvSpPr>
        <p:spPr>
          <a:xfrm>
            <a:off x="1505390" y="457201"/>
            <a:ext cx="5646522" cy="604156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e-NP" sz="4400" b="1" dirty="0" smtClean="0">
                <a:solidFill>
                  <a:schemeClr val="bg1"/>
                </a:solidFill>
                <a:latin typeface="Kokila" pitchFamily="34" charset="0"/>
                <a:cs typeface="Kokila" pitchFamily="34" charset="0"/>
              </a:rPr>
              <a:t>जिल्ला प्रवेश गर्ने मुख्य नाकाहरु</a:t>
            </a:r>
            <a:endParaRPr lang="en-IN" sz="4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4FCF489-7F08-4038-8EC0-FD08EDDC7C8D}"/>
              </a:ext>
            </a:extLst>
          </p:cNvPr>
          <p:cNvSpPr/>
          <p:nvPr/>
        </p:nvSpPr>
        <p:spPr>
          <a:xfrm>
            <a:off x="1173480" y="1508759"/>
            <a:ext cx="10393680" cy="33528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buFont typeface="Wingdings" pitchFamily="2" charset="2"/>
              <a:buChar char="Ø"/>
              <a:tabLst>
                <a:tab pos="396875" algn="l"/>
              </a:tabLst>
            </a:pPr>
            <a:r>
              <a:rPr lang="ne-NP" sz="2400" dirty="0" smtClean="0">
                <a:solidFill>
                  <a:schemeClr val="tx1"/>
                </a:solidFill>
                <a:latin typeface="Century Gothic" panose="020B0502020202020204" pitchFamily="34" charset="0"/>
                <a:cs typeface="Kalimati" pitchFamily="2"/>
              </a:rPr>
              <a:t> गोर्खाको सामा र साम्दो गाउँ हुँदै थोंचे, मनाङ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tabLst>
                <a:tab pos="396875" algn="l"/>
              </a:tabLst>
            </a:pPr>
            <a:r>
              <a:rPr lang="ne-NP" sz="2400" dirty="0" smtClean="0">
                <a:solidFill>
                  <a:schemeClr val="tx1"/>
                </a:solidFill>
                <a:latin typeface="Century Gothic" panose="020B0502020202020204" pitchFamily="34" charset="0"/>
                <a:cs typeface="Kalimati" pitchFamily="2"/>
              </a:rPr>
              <a:t> कास्कीको सिक्लेस-दुधपोखरी-डाँफे लेक हुँदै तिमाङ-चामे,मनाङ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tabLst>
                <a:tab pos="396875" algn="l"/>
              </a:tabLst>
            </a:pPr>
            <a:r>
              <a:rPr lang="ne-NP" sz="24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Kalimati" pitchFamily="2"/>
              </a:rPr>
              <a:t> </a:t>
            </a:r>
            <a:r>
              <a:rPr lang="ne-NP" sz="2400" dirty="0" smtClean="0">
                <a:solidFill>
                  <a:schemeClr val="tx1"/>
                </a:solidFill>
                <a:latin typeface="Century Gothic" panose="020B0502020202020204" pitchFamily="34" charset="0"/>
                <a:cs typeface="Kalimati" pitchFamily="2"/>
              </a:rPr>
              <a:t>मुस्ताङको मुक्तिनाथबाट थोराङलापास हुँदै टंकी मनाङ, मनाङ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tabLst>
                <a:tab pos="396875" algn="l"/>
              </a:tabLst>
            </a:pPr>
            <a:r>
              <a:rPr lang="ne-NP" sz="24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Kalimati" pitchFamily="2"/>
              </a:rPr>
              <a:t> </a:t>
            </a:r>
            <a:r>
              <a:rPr lang="ne-NP" sz="2400" dirty="0" smtClean="0">
                <a:solidFill>
                  <a:schemeClr val="tx1"/>
                </a:solidFill>
                <a:latin typeface="Century Gothic" panose="020B0502020202020204" pitchFamily="34" charset="0"/>
                <a:cs typeface="Kalimati" pitchFamily="2"/>
              </a:rPr>
              <a:t>तिब्बतबाट नार-फू हुँदै चामे, मनाङ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tabLst>
                <a:tab pos="396875" algn="l"/>
              </a:tabLst>
            </a:pPr>
            <a:r>
              <a:rPr lang="ne-NP" sz="24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Kalimati" pitchFamily="2"/>
              </a:rPr>
              <a:t> </a:t>
            </a:r>
            <a:r>
              <a:rPr lang="ne-NP" sz="2400" dirty="0" smtClean="0">
                <a:solidFill>
                  <a:schemeClr val="tx1"/>
                </a:solidFill>
                <a:latin typeface="Century Gothic" panose="020B0502020202020204" pitchFamily="34" charset="0"/>
                <a:cs typeface="Kalimati" pitchFamily="2"/>
              </a:rPr>
              <a:t>लमजुङ-बेसिशहर हुँदै ताल, धारापानी, मनाङ </a:t>
            </a:r>
            <a:r>
              <a:rPr lang="ne-NP" sz="24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Kalimati" pitchFamily="2"/>
              </a:rPr>
              <a:t> </a:t>
            </a:r>
            <a:r>
              <a:rPr lang="ne-NP" sz="2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en-IN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47423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4FCF489-7F08-4038-8EC0-FD08EDDC7C8D}"/>
              </a:ext>
            </a:extLst>
          </p:cNvPr>
          <p:cNvSpPr/>
          <p:nvPr/>
        </p:nvSpPr>
        <p:spPr>
          <a:xfrm>
            <a:off x="1505389" y="457201"/>
            <a:ext cx="7187197" cy="604156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4400" b="1" dirty="0" smtClean="0">
                <a:solidFill>
                  <a:schemeClr val="bg1"/>
                </a:solidFill>
                <a:latin typeface="Kokila" pitchFamily="34" charset="0"/>
                <a:cs typeface="Kokila" pitchFamily="34" charset="0"/>
              </a:rPr>
              <a:t>म</a:t>
            </a:r>
            <a:r>
              <a:rPr lang="ne-NP" sz="4400" b="1" dirty="0" smtClean="0">
                <a:solidFill>
                  <a:schemeClr val="bg1"/>
                </a:solidFill>
                <a:latin typeface="Kokila" pitchFamily="34" charset="0"/>
                <a:cs typeface="Kokila" pitchFamily="34" charset="0"/>
              </a:rPr>
              <a:t>नाङ</a:t>
            </a:r>
            <a:r>
              <a:rPr lang="sa-IN" sz="4400" b="1" dirty="0" smtClean="0">
                <a:solidFill>
                  <a:schemeClr val="bg1"/>
                </a:solidFill>
                <a:latin typeface="Kokila" pitchFamily="34" charset="0"/>
                <a:cs typeface="Kokila" pitchFamily="34" charset="0"/>
              </a:rPr>
              <a:t> जिल्ला</a:t>
            </a:r>
            <a:r>
              <a:rPr lang="ne-NP" sz="4400" b="1" dirty="0" smtClean="0">
                <a:solidFill>
                  <a:schemeClr val="bg1"/>
                </a:solidFill>
                <a:latin typeface="Kokila" pitchFamily="34" charset="0"/>
                <a:cs typeface="Kokila" pitchFamily="34" charset="0"/>
              </a:rPr>
              <a:t>को चिनारीहरुः</a:t>
            </a:r>
            <a:endParaRPr lang="en-IN" sz="4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4FCF489-7F08-4038-8EC0-FD08EDDC7C8D}"/>
              </a:ext>
            </a:extLst>
          </p:cNvPr>
          <p:cNvSpPr/>
          <p:nvPr/>
        </p:nvSpPr>
        <p:spPr>
          <a:xfrm>
            <a:off x="1518538" y="1485895"/>
            <a:ext cx="8507209" cy="49802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1" name="Picture 2" descr="C:\Users\Personal\Downloads\Programs\ACAP_D_F_2074.074\B_P_Flower\cordyceps sinens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0784" y="1399143"/>
            <a:ext cx="5000263" cy="4493657"/>
          </a:xfrm>
          <a:prstGeom prst="rect">
            <a:avLst/>
          </a:prstGeom>
          <a:solidFill>
            <a:schemeClr val="tx2"/>
          </a:solidFill>
        </p:spPr>
      </p:pic>
      <p:pic>
        <p:nvPicPr>
          <p:cNvPr id="1029" name="Picture 5" descr="C:\Users\Lenovo\Desktop\Himalayan-Blue-Sheep_big-hor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97184" y="1400536"/>
            <a:ext cx="5211723" cy="4550321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321176" y="5901807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e-NP" b="1" dirty="0" smtClean="0"/>
              <a:t>यार्सागुम्बा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8985621" y="5954531"/>
            <a:ext cx="752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e-NP" b="1" dirty="0" smtClean="0"/>
              <a:t>नाउर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7947423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4FCF489-7F08-4038-8EC0-FD08EDDC7C8D}"/>
              </a:ext>
            </a:extLst>
          </p:cNvPr>
          <p:cNvSpPr/>
          <p:nvPr/>
        </p:nvSpPr>
        <p:spPr>
          <a:xfrm>
            <a:off x="1518538" y="1485895"/>
            <a:ext cx="8507209" cy="49802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4017" y="5853120"/>
            <a:ext cx="2718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e-NP" b="1" dirty="0" smtClean="0"/>
              <a:t>तिलिचो ताल ४९१९ मिटर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970550" y="5899602"/>
            <a:ext cx="212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e-NP" b="1" dirty="0" smtClean="0"/>
              <a:t>थोराङला पास</a:t>
            </a:r>
            <a:endParaRPr lang="en-US" b="1" dirty="0"/>
          </a:p>
        </p:txBody>
      </p:sp>
      <p:pic>
        <p:nvPicPr>
          <p:cNvPr id="34" name="Picture 2" descr="C:\Documents and Settings\Administrator\Desktop\bidur3\PHOTOS\upper manang\trip to upper manang\1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3489" y="1415343"/>
            <a:ext cx="5081286" cy="4361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Admn\Desktop\Photos\थ्रोङला पास २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1464" y="1422400"/>
            <a:ext cx="5131809" cy="43688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218503" y="1830727"/>
            <a:ext cx="1614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e-NP" b="1" dirty="0" smtClean="0"/>
              <a:t>थोराङला पास</a:t>
            </a:r>
          </a:p>
          <a:p>
            <a:r>
              <a:rPr lang="ne-NP" b="1" dirty="0" smtClean="0"/>
              <a:t>५४१६ मिटर</a:t>
            </a:r>
            <a:endParaRPr lang="en-US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9405028" y="2388421"/>
            <a:ext cx="620719" cy="39764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A4FCF489-7F08-4038-8EC0-FD08EDDC7C8D}"/>
              </a:ext>
            </a:extLst>
          </p:cNvPr>
          <p:cNvSpPr/>
          <p:nvPr/>
        </p:nvSpPr>
        <p:spPr>
          <a:xfrm>
            <a:off x="1331010" y="460618"/>
            <a:ext cx="7187197" cy="604156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a-IN" sz="36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म</a:t>
            </a:r>
            <a:r>
              <a:rPr lang="ne-NP" sz="36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नाङ</a:t>
            </a:r>
            <a:r>
              <a:rPr lang="sa-IN" sz="36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 जिल्ला</a:t>
            </a:r>
            <a:r>
              <a:rPr lang="ne-NP" sz="3600" b="1" dirty="0" smtClean="0">
                <a:solidFill>
                  <a:schemeClr val="bg1"/>
                </a:solidFill>
                <a:latin typeface="Kokila" pitchFamily="34" charset="0"/>
                <a:cs typeface="Kalimati" pitchFamily="2"/>
              </a:rPr>
              <a:t>को चिनारीहरुः</a:t>
            </a:r>
            <a:endParaRPr lang="en-IN" sz="3600" b="1" dirty="0">
              <a:solidFill>
                <a:schemeClr val="bg1"/>
              </a:solidFill>
              <a:latin typeface="Century Gothic" panose="020B0502020202020204" pitchFamily="34" charset="0"/>
              <a:cs typeface="Kalimat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47423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</TotalTime>
  <Words>130</Words>
  <Application>Microsoft Office PowerPoint</Application>
  <PresentationFormat>Custom</PresentationFormat>
  <Paragraphs>60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Pankaj Sharma</dc:creator>
  <cp:lastModifiedBy>MaKaM</cp:lastModifiedBy>
  <cp:revision>377</cp:revision>
  <dcterms:created xsi:type="dcterms:W3CDTF">2017-09-04T16:49:26Z</dcterms:created>
  <dcterms:modified xsi:type="dcterms:W3CDTF">2019-11-19T10:06:32Z</dcterms:modified>
</cp:coreProperties>
</file>